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9CC4-91CE-435F-B9DF-2DB2DED5EE41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1D40-98D7-4C16-B5F6-C3780AD3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09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311-9918-4DA2-BCCB-C250E1E87396}" type="datetime11">
              <a:rPr lang="de-DE" smtClean="0"/>
              <a:t>20:36:50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27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F227-575B-4A0B-9324-75BE6908DF07}" type="datetime11">
              <a:rPr lang="de-DE" smtClean="0"/>
              <a:t>20:36:50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72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08F6-E98C-4ADC-B396-B5CCF1E47C7C}" type="datetime11">
              <a:rPr lang="de-DE" smtClean="0"/>
              <a:t>20:36:50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87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8A09-05E8-4700-B9E1-1FF7A2A5608A}" type="datetime11">
              <a:rPr lang="de-DE" smtClean="0"/>
              <a:t>20:36:50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90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DA9-86A5-4D91-BFD2-598E8B08777E}" type="datetime11">
              <a:rPr lang="de-DE" smtClean="0"/>
              <a:t>20:36:50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21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72FB-1248-4583-8C2A-90D846E4E104}" type="datetime11">
              <a:rPr lang="de-DE" smtClean="0"/>
              <a:t>20:36:50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45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519E-152D-4CD1-A042-33205B610C3B}" type="datetime11">
              <a:rPr lang="de-DE" smtClean="0"/>
              <a:t>20:36:50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82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E305-331A-49EF-8D1F-ADE9938BC0FA}" type="datetime11">
              <a:rPr lang="de-DE" smtClean="0"/>
              <a:t>20:36:50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54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BAD-4271-48E2-9039-1C6A32444384}" type="datetime11">
              <a:rPr lang="de-DE" smtClean="0"/>
              <a:t>20:36:50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23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9650-DEA4-4793-8041-FF92ECEC3D49}" type="datetime11">
              <a:rPr lang="de-DE" smtClean="0"/>
              <a:t>20:36:50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9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4CD3-08C2-424B-9468-B1239819260E}" type="datetime11">
              <a:rPr lang="de-DE" smtClean="0"/>
              <a:t>20:36:50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39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27129-F39F-46D4-9DCB-1635D08684EB}" type="datetime11">
              <a:rPr lang="de-DE" smtClean="0"/>
              <a:t>20:36:50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3-2019 Kleemann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CC4C-649A-43AF-84B0-7EF1A4ADE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49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akustische Gitarre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07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akustische Gitarre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B4A2-E587-437F-A8C3-1950232F3CF7}" type="datetime10">
              <a:rPr lang="de-DE" smtClean="0"/>
              <a:t>20:39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82157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akustische Gitarre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B4A2-E587-437F-A8C3-1950232F3CF7}" type="datetime10">
              <a:rPr lang="de-DE" smtClean="0"/>
              <a:t>20:39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25656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akustische Gitarre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B4A2-E587-437F-A8C3-1950232F3CF7}" type="datetime10">
              <a:rPr lang="de-DE" smtClean="0"/>
              <a:t>20:39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06360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akustische Gitarre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B4A2-E587-437F-A8C3-1950232F3CF7}" type="datetime10">
              <a:rPr lang="de-DE" smtClean="0"/>
              <a:t>20:39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658672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B4A2-E587-437F-A8C3-1950232F3CF7}" type="datetime10">
              <a:rPr lang="de-DE" smtClean="0"/>
              <a:t>20:41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74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Gitterrätsel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B4A2-E587-437F-A8C3-1950232F3CF7}" type="datetime10">
              <a:rPr lang="de-DE" smtClean="0"/>
              <a:t>20:39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70" y="1600200"/>
            <a:ext cx="56146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79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akustische Gitarre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B4A2-E587-437F-A8C3-1950232F3CF7}" type="datetime10">
              <a:rPr lang="de-DE" smtClean="0"/>
              <a:t>20:38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70527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akustische Gitarre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B4A2-E587-437F-A8C3-1950232F3CF7}" type="datetime10">
              <a:rPr lang="de-DE" smtClean="0"/>
              <a:t>20:39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09766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akustische Gitarre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B4A2-E587-437F-A8C3-1950232F3CF7}" type="datetime10">
              <a:rPr lang="de-DE" smtClean="0"/>
              <a:t>20:39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59153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akustische Gitarre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B4A2-E587-437F-A8C3-1950232F3CF7}" type="datetime10">
              <a:rPr lang="de-DE" smtClean="0"/>
              <a:t>20:39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96210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akustische Gitarre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B4A2-E587-437F-A8C3-1950232F3CF7}" type="datetime10">
              <a:rPr lang="de-DE" smtClean="0"/>
              <a:t>20:39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79606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akustische Gitarre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B4A2-E587-437F-A8C3-1950232F3CF7}" type="datetime10">
              <a:rPr lang="de-DE" smtClean="0"/>
              <a:t>20:39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83644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akustische Gitarre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B4A2-E587-437F-A8C3-1950232F3CF7}" type="datetime10">
              <a:rPr lang="de-DE" smtClean="0"/>
              <a:t>20:39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95739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akustische Gitarre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B4A2-E587-437F-A8C3-1950232F3CF7}" type="datetime10">
              <a:rPr lang="de-DE" smtClean="0"/>
              <a:t>20:39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© 3-2019 Kleemann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339678669"/>
      </p:ext>
    </p:extLst>
  </p:cSld>
  <p:clrMapOvr>
    <a:masterClrMapping/>
  </p:clrMapOvr>
</p:sld>
</file>

<file path=ppt/theme/theme1.xml><?xml version="1.0" encoding="utf-8"?>
<a:theme xmlns:a="http://schemas.openxmlformats.org/drawingml/2006/main" name="Die Violin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Die Violine</Template>
  <TotalTime>0</TotalTime>
  <Words>97</Words>
  <Application>Microsoft Office PowerPoint</Application>
  <PresentationFormat>Bildschirmpräsentation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Die Violine</vt:lpstr>
      <vt:lpstr>Die akustische Gitarre</vt:lpstr>
      <vt:lpstr>Die akustische Gitarre</vt:lpstr>
      <vt:lpstr>Die akustische Gitarre</vt:lpstr>
      <vt:lpstr>Die akustische Gitarre</vt:lpstr>
      <vt:lpstr>Die akustische Gitarre</vt:lpstr>
      <vt:lpstr>Die akustische Gitarre</vt:lpstr>
      <vt:lpstr>Die akustische Gitarre</vt:lpstr>
      <vt:lpstr>Die akustische Gitarre</vt:lpstr>
      <vt:lpstr>Die akustische Gitarre</vt:lpstr>
      <vt:lpstr>Die akustische Gitarre</vt:lpstr>
      <vt:lpstr>Die akustische Gitarre</vt:lpstr>
      <vt:lpstr>Die akustische Gitarre</vt:lpstr>
      <vt:lpstr>Die akustische Gitarre</vt:lpstr>
      <vt:lpstr>PowerPoint-Präsentation</vt:lpstr>
      <vt:lpstr>Lösung Gitterrätsel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Violine / Geige</dc:title>
  <dc:creator>test</dc:creator>
  <cp:lastModifiedBy>test</cp:lastModifiedBy>
  <cp:revision>5</cp:revision>
  <dcterms:created xsi:type="dcterms:W3CDTF">2019-03-04T17:34:50Z</dcterms:created>
  <dcterms:modified xsi:type="dcterms:W3CDTF">2019-03-09T19:41:37Z</dcterms:modified>
</cp:coreProperties>
</file>